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7" r:id="rId4"/>
    <p:sldId id="258" r:id="rId5"/>
    <p:sldId id="260" r:id="rId6"/>
    <p:sldId id="261" r:id="rId7"/>
    <p:sldId id="269" r:id="rId8"/>
    <p:sldId id="259" r:id="rId9"/>
    <p:sldId id="262" r:id="rId10"/>
    <p:sldId id="267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76" autoAdjust="0"/>
    <p:restoredTop sz="94660"/>
  </p:normalViewPr>
  <p:slideViewPr>
    <p:cSldViewPr>
      <p:cViewPr>
        <p:scale>
          <a:sx n="50" d="100"/>
          <a:sy n="50" d="100"/>
        </p:scale>
        <p:origin x="-1830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F01E31-48A7-4BB9-BD4E-9EB75C6881C3}" type="doc">
      <dgm:prSet loTypeId="urn:microsoft.com/office/officeart/2005/8/layout/arrow6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2D46810-8467-416F-B089-D236CC338EBB}">
      <dgm:prSet phldrT="[Текст]"/>
      <dgm:spPr/>
      <dgm:t>
        <a:bodyPr/>
        <a:lstStyle/>
        <a:p>
          <a:r>
            <a:rPr lang="ru-RU" dirty="0" smtClean="0"/>
            <a:t>Открытость</a:t>
          </a:r>
          <a:endParaRPr lang="ru-RU" dirty="0"/>
        </a:p>
      </dgm:t>
    </dgm:pt>
    <dgm:pt modelId="{DBD268BA-38FA-41EA-9EB1-D56CEFCEDBE4}" type="parTrans" cxnId="{47A0F5E7-DD86-4988-BE42-075D394E4685}">
      <dgm:prSet/>
      <dgm:spPr/>
      <dgm:t>
        <a:bodyPr/>
        <a:lstStyle/>
        <a:p>
          <a:endParaRPr lang="ru-RU"/>
        </a:p>
      </dgm:t>
    </dgm:pt>
    <dgm:pt modelId="{E453FCAF-A67E-4020-AFB6-3572D3180A90}" type="sibTrans" cxnId="{47A0F5E7-DD86-4988-BE42-075D394E4685}">
      <dgm:prSet/>
      <dgm:spPr/>
      <dgm:t>
        <a:bodyPr/>
        <a:lstStyle/>
        <a:p>
          <a:endParaRPr lang="ru-RU"/>
        </a:p>
      </dgm:t>
    </dgm:pt>
    <dgm:pt modelId="{3DEF543A-BF49-44BB-9B4D-BAB2001B1055}">
      <dgm:prSet phldrT="[Текст]"/>
      <dgm:spPr/>
      <dgm:t>
        <a:bodyPr/>
        <a:lstStyle/>
        <a:p>
          <a:r>
            <a:rPr lang="ru-RU" dirty="0" smtClean="0"/>
            <a:t>Наставничество</a:t>
          </a:r>
          <a:endParaRPr lang="ru-RU" dirty="0"/>
        </a:p>
      </dgm:t>
    </dgm:pt>
    <dgm:pt modelId="{BC927BFC-15EB-44B7-98F6-A4A94C554854}" type="parTrans" cxnId="{9C0452BA-6152-49BB-A0DC-9729AA8E894D}">
      <dgm:prSet/>
      <dgm:spPr/>
      <dgm:t>
        <a:bodyPr/>
        <a:lstStyle/>
        <a:p>
          <a:endParaRPr lang="ru-RU"/>
        </a:p>
      </dgm:t>
    </dgm:pt>
    <dgm:pt modelId="{0DC9C42D-E611-42A9-B390-36F90BA72DE0}" type="sibTrans" cxnId="{9C0452BA-6152-49BB-A0DC-9729AA8E894D}">
      <dgm:prSet/>
      <dgm:spPr/>
      <dgm:t>
        <a:bodyPr/>
        <a:lstStyle/>
        <a:p>
          <a:endParaRPr lang="ru-RU"/>
        </a:p>
      </dgm:t>
    </dgm:pt>
    <dgm:pt modelId="{1D7F26B0-EBB1-4B61-9F1F-342432AEE85C}" type="pres">
      <dgm:prSet presAssocID="{6AF01E31-48A7-4BB9-BD4E-9EB75C6881C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F3BF6B-10E3-45A1-A899-7EACAB0AEB0A}" type="pres">
      <dgm:prSet presAssocID="{6AF01E31-48A7-4BB9-BD4E-9EB75C6881C3}" presName="ribbon" presStyleLbl="node1" presStyleIdx="0" presStyleCnt="1"/>
      <dgm:spPr/>
    </dgm:pt>
    <dgm:pt modelId="{56D9A7CA-784C-47ED-938E-032C7D8FD231}" type="pres">
      <dgm:prSet presAssocID="{6AF01E31-48A7-4BB9-BD4E-9EB75C6881C3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EFA880-9883-43CA-AE5A-7917EA094641}" type="pres">
      <dgm:prSet presAssocID="{6AF01E31-48A7-4BB9-BD4E-9EB75C6881C3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EEF2F6-6FC3-48AF-88F9-A9A68E34A0F4}" type="presOf" srcId="{92D46810-8467-416F-B089-D236CC338EBB}" destId="{56D9A7CA-784C-47ED-938E-032C7D8FD231}" srcOrd="0" destOrd="0" presId="urn:microsoft.com/office/officeart/2005/8/layout/arrow6"/>
    <dgm:cxn modelId="{47A0F5E7-DD86-4988-BE42-075D394E4685}" srcId="{6AF01E31-48A7-4BB9-BD4E-9EB75C6881C3}" destId="{92D46810-8467-416F-B089-D236CC338EBB}" srcOrd="0" destOrd="0" parTransId="{DBD268BA-38FA-41EA-9EB1-D56CEFCEDBE4}" sibTransId="{E453FCAF-A67E-4020-AFB6-3572D3180A90}"/>
    <dgm:cxn modelId="{9C0452BA-6152-49BB-A0DC-9729AA8E894D}" srcId="{6AF01E31-48A7-4BB9-BD4E-9EB75C6881C3}" destId="{3DEF543A-BF49-44BB-9B4D-BAB2001B1055}" srcOrd="1" destOrd="0" parTransId="{BC927BFC-15EB-44B7-98F6-A4A94C554854}" sibTransId="{0DC9C42D-E611-42A9-B390-36F90BA72DE0}"/>
    <dgm:cxn modelId="{2C5B0CC2-DC40-45FD-A055-9F7D491DD164}" type="presOf" srcId="{6AF01E31-48A7-4BB9-BD4E-9EB75C6881C3}" destId="{1D7F26B0-EBB1-4B61-9F1F-342432AEE85C}" srcOrd="0" destOrd="0" presId="urn:microsoft.com/office/officeart/2005/8/layout/arrow6"/>
    <dgm:cxn modelId="{723C9499-3831-4309-8402-FB6AE655BD2F}" type="presOf" srcId="{3DEF543A-BF49-44BB-9B4D-BAB2001B1055}" destId="{CAEFA880-9883-43CA-AE5A-7917EA094641}" srcOrd="0" destOrd="0" presId="urn:microsoft.com/office/officeart/2005/8/layout/arrow6"/>
    <dgm:cxn modelId="{32872202-F087-49C4-BA9F-4E38D835567D}" type="presParOf" srcId="{1D7F26B0-EBB1-4B61-9F1F-342432AEE85C}" destId="{87F3BF6B-10E3-45A1-A899-7EACAB0AEB0A}" srcOrd="0" destOrd="0" presId="urn:microsoft.com/office/officeart/2005/8/layout/arrow6"/>
    <dgm:cxn modelId="{95A9CD22-6B6E-418A-894D-4E01C73E2C2D}" type="presParOf" srcId="{1D7F26B0-EBB1-4B61-9F1F-342432AEE85C}" destId="{56D9A7CA-784C-47ED-938E-032C7D8FD231}" srcOrd="1" destOrd="0" presId="urn:microsoft.com/office/officeart/2005/8/layout/arrow6"/>
    <dgm:cxn modelId="{6A4D2862-2B34-4CCC-83DD-CF3C51F12077}" type="presParOf" srcId="{1D7F26B0-EBB1-4B61-9F1F-342432AEE85C}" destId="{CAEFA880-9883-43CA-AE5A-7917EA094641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D379EF-FB07-44F8-B740-11E32DFD83DD}" type="doc">
      <dgm:prSet loTypeId="urn:microsoft.com/office/officeart/2005/8/layout/bProcess4" loCatId="process" qsTypeId="urn:microsoft.com/office/officeart/2005/8/quickstyle/simple1" qsCatId="simple" csTypeId="urn:microsoft.com/office/officeart/2005/8/colors/accent1_1" csCatId="accent1" phldr="1"/>
      <dgm:spPr/>
    </dgm:pt>
    <dgm:pt modelId="{1A2E7514-AD89-4F20-9C7B-F13BF71D448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Дети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F542B5-C6FA-4CC5-B01C-2BF9115A23D2}" type="parTrans" cxnId="{BB2908CE-3942-4421-B120-03A45FFAE8BA}">
      <dgm:prSet/>
      <dgm:spPr/>
      <dgm:t>
        <a:bodyPr/>
        <a:lstStyle/>
        <a:p>
          <a:endParaRPr lang="ru-RU"/>
        </a:p>
      </dgm:t>
    </dgm:pt>
    <dgm:pt modelId="{59AA18DF-FC69-47F9-B45F-E52658B75B50}" type="sibTrans" cxnId="{BB2908CE-3942-4421-B120-03A45FFAE8BA}">
      <dgm:prSet/>
      <dgm:spPr/>
      <dgm:t>
        <a:bodyPr/>
        <a:lstStyle/>
        <a:p>
          <a:endParaRPr lang="ru-RU"/>
        </a:p>
      </dgm:t>
    </dgm:pt>
    <dgm:pt modelId="{61A39DA1-951C-49E1-9B2F-215708EB480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Родители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1ACC77-A7E9-42E8-A05C-59D029F8CC0E}" type="parTrans" cxnId="{40F8E31E-86EC-4A97-BA25-09A759F2AF7E}">
      <dgm:prSet/>
      <dgm:spPr/>
      <dgm:t>
        <a:bodyPr/>
        <a:lstStyle/>
        <a:p>
          <a:endParaRPr lang="ru-RU"/>
        </a:p>
      </dgm:t>
    </dgm:pt>
    <dgm:pt modelId="{6B59BDC1-429E-4771-8E99-F9A1B5BFEBFC}" type="sibTrans" cxnId="{40F8E31E-86EC-4A97-BA25-09A759F2AF7E}">
      <dgm:prSet/>
      <dgm:spPr/>
      <dgm:t>
        <a:bodyPr/>
        <a:lstStyle/>
        <a:p>
          <a:endParaRPr lang="ru-RU"/>
        </a:p>
      </dgm:t>
    </dgm:pt>
    <dgm:pt modelId="{2F725D49-08EA-4813-AC55-6546C4F2DB26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F28A74-A54D-44CF-A2AB-2BCCD8EE5265}" type="parTrans" cxnId="{C28F3DF3-A64E-4918-B54C-A3EE650978DC}">
      <dgm:prSet/>
      <dgm:spPr/>
      <dgm:t>
        <a:bodyPr/>
        <a:lstStyle/>
        <a:p>
          <a:endParaRPr lang="ru-RU"/>
        </a:p>
      </dgm:t>
    </dgm:pt>
    <dgm:pt modelId="{B1AE9153-0698-4EC2-94B0-4997C081C79C}" type="sibTrans" cxnId="{C28F3DF3-A64E-4918-B54C-A3EE650978DC}">
      <dgm:prSet/>
      <dgm:spPr/>
      <dgm:t>
        <a:bodyPr/>
        <a:lstStyle/>
        <a:p>
          <a:endParaRPr lang="ru-RU"/>
        </a:p>
      </dgm:t>
    </dgm:pt>
    <dgm:pt modelId="{2AF22D77-55CC-4679-94F6-B5EE840474FE}" type="pres">
      <dgm:prSet presAssocID="{B1D379EF-FB07-44F8-B740-11E32DFD83DD}" presName="Name0" presStyleCnt="0">
        <dgm:presLayoutVars>
          <dgm:dir/>
          <dgm:resizeHandles/>
        </dgm:presLayoutVars>
      </dgm:prSet>
      <dgm:spPr/>
    </dgm:pt>
    <dgm:pt modelId="{1865C340-9D85-4DD7-96FD-12ABEFB4E7EB}" type="pres">
      <dgm:prSet presAssocID="{2F725D49-08EA-4813-AC55-6546C4F2DB26}" presName="compNode" presStyleCnt="0"/>
      <dgm:spPr/>
    </dgm:pt>
    <dgm:pt modelId="{5948DCEA-A625-4EB4-B6C2-94624057F4AA}" type="pres">
      <dgm:prSet presAssocID="{2F725D49-08EA-4813-AC55-6546C4F2DB26}" presName="dummyConnPt" presStyleCnt="0"/>
      <dgm:spPr/>
    </dgm:pt>
    <dgm:pt modelId="{A13FCBF1-D983-400B-92BE-6F16E19C04E6}" type="pres">
      <dgm:prSet presAssocID="{2F725D49-08EA-4813-AC55-6546C4F2DB26}" presName="node" presStyleLbl="node1" presStyleIdx="0" presStyleCnt="3" custLinFactNeighborX="67905" custLinFactNeighborY="112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62E79A-E6D4-415D-8C81-1C223B7F6833}" type="pres">
      <dgm:prSet presAssocID="{B1AE9153-0698-4EC2-94B0-4997C081C79C}" presName="sibTrans" presStyleLbl="bgSibTrans2D1" presStyleIdx="0" presStyleCnt="2" custAng="2814087" custLinFactY="206934" custLinFactNeighborX="62250" custLinFactNeighborY="300000"/>
      <dgm:spPr/>
      <dgm:t>
        <a:bodyPr/>
        <a:lstStyle/>
        <a:p>
          <a:endParaRPr lang="ru-RU"/>
        </a:p>
      </dgm:t>
    </dgm:pt>
    <dgm:pt modelId="{A18BBAEC-F00F-4E9F-8A66-EE365C05510D}" type="pres">
      <dgm:prSet presAssocID="{1A2E7514-AD89-4F20-9C7B-F13BF71D448F}" presName="compNode" presStyleCnt="0"/>
      <dgm:spPr/>
    </dgm:pt>
    <dgm:pt modelId="{48FA0B6F-8936-4365-AF87-13E3A805269C}" type="pres">
      <dgm:prSet presAssocID="{1A2E7514-AD89-4F20-9C7B-F13BF71D448F}" presName="dummyConnPt" presStyleCnt="0"/>
      <dgm:spPr/>
    </dgm:pt>
    <dgm:pt modelId="{5DFCCAC7-C726-4912-AE0A-1F1560FBD843}" type="pres">
      <dgm:prSet presAssocID="{1A2E7514-AD89-4F20-9C7B-F13BF71D448F}" presName="node" presStyleLbl="node1" presStyleIdx="1" presStyleCnt="3" custLinFactNeighborX="4731" custLinFactNeighborY="-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A32007-4B6E-44B4-85FA-FB032C043165}" type="pres">
      <dgm:prSet presAssocID="{59AA18DF-FC69-47F9-B45F-E52658B75B50}" presName="sibTrans" presStyleLbl="bgSibTrans2D1" presStyleIdx="1" presStyleCnt="2" custAng="16186286" custScaleX="31000" custScaleY="117789" custLinFactNeighborX="25849" custLinFactNeighborY="-41795"/>
      <dgm:spPr/>
      <dgm:t>
        <a:bodyPr/>
        <a:lstStyle/>
        <a:p>
          <a:endParaRPr lang="ru-RU"/>
        </a:p>
      </dgm:t>
    </dgm:pt>
    <dgm:pt modelId="{F772CFB4-1779-4D90-AC3C-BB756548EF42}" type="pres">
      <dgm:prSet presAssocID="{61A39DA1-951C-49E1-9B2F-215708EB4809}" presName="compNode" presStyleCnt="0"/>
      <dgm:spPr/>
    </dgm:pt>
    <dgm:pt modelId="{590A1BCA-F84B-4693-A774-970BCEFBCEFB}" type="pres">
      <dgm:prSet presAssocID="{61A39DA1-951C-49E1-9B2F-215708EB4809}" presName="dummyConnPt" presStyleCnt="0"/>
      <dgm:spPr/>
    </dgm:pt>
    <dgm:pt modelId="{3C8FAEBB-7A82-4A53-A33D-E8D19143B470}" type="pres">
      <dgm:prSet presAssocID="{61A39DA1-951C-49E1-9B2F-215708EB4809}" presName="node" presStyleLbl="node1" presStyleIdx="2" presStyleCnt="3" custLinFactNeighborX="-6781" custLinFactNeighborY="36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8F3DF3-A64E-4918-B54C-A3EE650978DC}" srcId="{B1D379EF-FB07-44F8-B740-11E32DFD83DD}" destId="{2F725D49-08EA-4813-AC55-6546C4F2DB26}" srcOrd="0" destOrd="0" parTransId="{FFF28A74-A54D-44CF-A2AB-2BCCD8EE5265}" sibTransId="{B1AE9153-0698-4EC2-94B0-4997C081C79C}"/>
    <dgm:cxn modelId="{DA0982A4-08F7-47A1-B693-0EEA75F2D449}" type="presOf" srcId="{1A2E7514-AD89-4F20-9C7B-F13BF71D448F}" destId="{5DFCCAC7-C726-4912-AE0A-1F1560FBD843}" srcOrd="0" destOrd="0" presId="urn:microsoft.com/office/officeart/2005/8/layout/bProcess4"/>
    <dgm:cxn modelId="{40F8E31E-86EC-4A97-BA25-09A759F2AF7E}" srcId="{B1D379EF-FB07-44F8-B740-11E32DFD83DD}" destId="{61A39DA1-951C-49E1-9B2F-215708EB4809}" srcOrd="2" destOrd="0" parTransId="{5E1ACC77-A7E9-42E8-A05C-59D029F8CC0E}" sibTransId="{6B59BDC1-429E-4771-8E99-F9A1B5BFEBFC}"/>
    <dgm:cxn modelId="{BB2908CE-3942-4421-B120-03A45FFAE8BA}" srcId="{B1D379EF-FB07-44F8-B740-11E32DFD83DD}" destId="{1A2E7514-AD89-4F20-9C7B-F13BF71D448F}" srcOrd="1" destOrd="0" parTransId="{FCF542B5-C6FA-4CC5-B01C-2BF9115A23D2}" sibTransId="{59AA18DF-FC69-47F9-B45F-E52658B75B50}"/>
    <dgm:cxn modelId="{4C4BA392-4FAF-435E-A579-95A0672595C4}" type="presOf" srcId="{B1D379EF-FB07-44F8-B740-11E32DFD83DD}" destId="{2AF22D77-55CC-4679-94F6-B5EE840474FE}" srcOrd="0" destOrd="0" presId="urn:microsoft.com/office/officeart/2005/8/layout/bProcess4"/>
    <dgm:cxn modelId="{E63B708C-1520-424B-A051-499EA1F1FA4C}" type="presOf" srcId="{2F725D49-08EA-4813-AC55-6546C4F2DB26}" destId="{A13FCBF1-D983-400B-92BE-6F16E19C04E6}" srcOrd="0" destOrd="0" presId="urn:microsoft.com/office/officeart/2005/8/layout/bProcess4"/>
    <dgm:cxn modelId="{1E5BFFA0-2EBC-4C37-8115-333F8151B4AD}" type="presOf" srcId="{61A39DA1-951C-49E1-9B2F-215708EB4809}" destId="{3C8FAEBB-7A82-4A53-A33D-E8D19143B470}" srcOrd="0" destOrd="0" presId="urn:microsoft.com/office/officeart/2005/8/layout/bProcess4"/>
    <dgm:cxn modelId="{6803F6E7-2B7E-4B83-BFA6-6BCAC761B9FC}" type="presOf" srcId="{59AA18DF-FC69-47F9-B45F-E52658B75B50}" destId="{EFA32007-4B6E-44B4-85FA-FB032C043165}" srcOrd="0" destOrd="0" presId="urn:microsoft.com/office/officeart/2005/8/layout/bProcess4"/>
    <dgm:cxn modelId="{1DE0C4C5-7558-4578-BCD1-6AA980CEF135}" type="presOf" srcId="{B1AE9153-0698-4EC2-94B0-4997C081C79C}" destId="{2562E79A-E6D4-415D-8C81-1C223B7F6833}" srcOrd="0" destOrd="0" presId="urn:microsoft.com/office/officeart/2005/8/layout/bProcess4"/>
    <dgm:cxn modelId="{D78F8D0A-99DD-495A-BFB2-9C0296A5FD74}" type="presParOf" srcId="{2AF22D77-55CC-4679-94F6-B5EE840474FE}" destId="{1865C340-9D85-4DD7-96FD-12ABEFB4E7EB}" srcOrd="0" destOrd="0" presId="urn:microsoft.com/office/officeart/2005/8/layout/bProcess4"/>
    <dgm:cxn modelId="{8E5CB704-7652-4098-8EA6-85220A59B518}" type="presParOf" srcId="{1865C340-9D85-4DD7-96FD-12ABEFB4E7EB}" destId="{5948DCEA-A625-4EB4-B6C2-94624057F4AA}" srcOrd="0" destOrd="0" presId="urn:microsoft.com/office/officeart/2005/8/layout/bProcess4"/>
    <dgm:cxn modelId="{FEE760DD-0274-4147-82C5-C28465A252FA}" type="presParOf" srcId="{1865C340-9D85-4DD7-96FD-12ABEFB4E7EB}" destId="{A13FCBF1-D983-400B-92BE-6F16E19C04E6}" srcOrd="1" destOrd="0" presId="urn:microsoft.com/office/officeart/2005/8/layout/bProcess4"/>
    <dgm:cxn modelId="{FCC3E875-CE5F-4733-B12E-C1F840AADA9D}" type="presParOf" srcId="{2AF22D77-55CC-4679-94F6-B5EE840474FE}" destId="{2562E79A-E6D4-415D-8C81-1C223B7F6833}" srcOrd="1" destOrd="0" presId="urn:microsoft.com/office/officeart/2005/8/layout/bProcess4"/>
    <dgm:cxn modelId="{58B099F5-3526-4F32-91F6-A7BCAE194CB5}" type="presParOf" srcId="{2AF22D77-55CC-4679-94F6-B5EE840474FE}" destId="{A18BBAEC-F00F-4E9F-8A66-EE365C05510D}" srcOrd="2" destOrd="0" presId="urn:microsoft.com/office/officeart/2005/8/layout/bProcess4"/>
    <dgm:cxn modelId="{00F8E30D-B222-4EC4-A43A-B12A7D51BD6A}" type="presParOf" srcId="{A18BBAEC-F00F-4E9F-8A66-EE365C05510D}" destId="{48FA0B6F-8936-4365-AF87-13E3A805269C}" srcOrd="0" destOrd="0" presId="urn:microsoft.com/office/officeart/2005/8/layout/bProcess4"/>
    <dgm:cxn modelId="{6289751E-00EC-4235-86D8-7309B9C8CA87}" type="presParOf" srcId="{A18BBAEC-F00F-4E9F-8A66-EE365C05510D}" destId="{5DFCCAC7-C726-4912-AE0A-1F1560FBD843}" srcOrd="1" destOrd="0" presId="urn:microsoft.com/office/officeart/2005/8/layout/bProcess4"/>
    <dgm:cxn modelId="{DE3C6714-7C22-4F35-A14B-CCF496BB9991}" type="presParOf" srcId="{2AF22D77-55CC-4679-94F6-B5EE840474FE}" destId="{EFA32007-4B6E-44B4-85FA-FB032C043165}" srcOrd="3" destOrd="0" presId="urn:microsoft.com/office/officeart/2005/8/layout/bProcess4"/>
    <dgm:cxn modelId="{46E97B38-C5E1-422F-A257-8F7BCE6CD922}" type="presParOf" srcId="{2AF22D77-55CC-4679-94F6-B5EE840474FE}" destId="{F772CFB4-1779-4D90-AC3C-BB756548EF42}" srcOrd="4" destOrd="0" presId="urn:microsoft.com/office/officeart/2005/8/layout/bProcess4"/>
    <dgm:cxn modelId="{DABCD990-1904-4FDC-BBE9-3B04224BE1E4}" type="presParOf" srcId="{F772CFB4-1779-4D90-AC3C-BB756548EF42}" destId="{590A1BCA-F84B-4693-A774-970BCEFBCEFB}" srcOrd="0" destOrd="0" presId="urn:microsoft.com/office/officeart/2005/8/layout/bProcess4"/>
    <dgm:cxn modelId="{00D1F6A0-002D-43A0-96E3-2CBBC558FEC6}" type="presParOf" srcId="{F772CFB4-1779-4D90-AC3C-BB756548EF42}" destId="{3C8FAEBB-7A82-4A53-A33D-E8D19143B470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156646-4C1F-4F09-9A7F-556D2D967A98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6E098B-BCA0-4F7B-9EF3-C9CA4D3C73DC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Подготовительный 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C15662-3CD0-46AB-BEFC-ABCB64C3B661}" type="parTrans" cxnId="{665BB8B6-EDAF-40F0-869F-CA2674BCE4B0}">
      <dgm:prSet/>
      <dgm:spPr/>
      <dgm:t>
        <a:bodyPr/>
        <a:lstStyle/>
        <a:p>
          <a:endParaRPr lang="ru-RU"/>
        </a:p>
      </dgm:t>
    </dgm:pt>
    <dgm:pt modelId="{58472778-ECEC-480B-B1A2-A5B445472750}" type="sibTrans" cxnId="{665BB8B6-EDAF-40F0-869F-CA2674BCE4B0}">
      <dgm:prSet/>
      <dgm:spPr/>
      <dgm:t>
        <a:bodyPr/>
        <a:lstStyle/>
        <a:p>
          <a:endParaRPr lang="ru-RU"/>
        </a:p>
      </dgm:t>
    </dgm:pt>
    <dgm:pt modelId="{70B2CE22-1FC0-46D2-9931-7CD5B5AA154C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Практический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F41CEB-69BB-4259-896D-02F8994928D2}" type="parTrans" cxnId="{F45FED45-3284-436B-A7D6-5DF9D7973E8A}">
      <dgm:prSet/>
      <dgm:spPr/>
      <dgm:t>
        <a:bodyPr/>
        <a:lstStyle/>
        <a:p>
          <a:endParaRPr lang="ru-RU"/>
        </a:p>
      </dgm:t>
    </dgm:pt>
    <dgm:pt modelId="{94535BC3-B435-4C44-8689-77AC171B0074}" type="sibTrans" cxnId="{F45FED45-3284-436B-A7D6-5DF9D7973E8A}">
      <dgm:prSet/>
      <dgm:spPr/>
      <dgm:t>
        <a:bodyPr/>
        <a:lstStyle/>
        <a:p>
          <a:endParaRPr lang="ru-RU"/>
        </a:p>
      </dgm:t>
    </dgm:pt>
    <dgm:pt modelId="{D62E14C6-74B8-43BE-B4F1-231FFF64596F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Итоговый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18071E-6AFA-4426-84C7-6FDD1DF7AAB8}" type="parTrans" cxnId="{2F3392C4-6B8B-45A9-A25F-2308889A281C}">
      <dgm:prSet/>
      <dgm:spPr/>
      <dgm:t>
        <a:bodyPr/>
        <a:lstStyle/>
        <a:p>
          <a:endParaRPr lang="ru-RU"/>
        </a:p>
      </dgm:t>
    </dgm:pt>
    <dgm:pt modelId="{FCE78446-5E83-4A05-AAC1-37802330EC57}" type="sibTrans" cxnId="{2F3392C4-6B8B-45A9-A25F-2308889A281C}">
      <dgm:prSet/>
      <dgm:spPr/>
      <dgm:t>
        <a:bodyPr/>
        <a:lstStyle/>
        <a:p>
          <a:endParaRPr lang="ru-RU"/>
        </a:p>
      </dgm:t>
    </dgm:pt>
    <dgm:pt modelId="{F77EC040-6AFA-439A-9ECE-D41AB0882062}" type="pres">
      <dgm:prSet presAssocID="{AC156646-4C1F-4F09-9A7F-556D2D967A9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75174A-E792-48BB-8A87-98A6B96BFE3F}" type="pres">
      <dgm:prSet presAssocID="{C36E098B-BCA0-4F7B-9EF3-C9CA4D3C73DC}" presName="parentLin" presStyleCnt="0"/>
      <dgm:spPr/>
    </dgm:pt>
    <dgm:pt modelId="{973AB860-8296-4613-87DA-79A3336ACC5B}" type="pres">
      <dgm:prSet presAssocID="{C36E098B-BCA0-4F7B-9EF3-C9CA4D3C73D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64568E5-538D-44F3-B6FF-E3CFDCFDB854}" type="pres">
      <dgm:prSet presAssocID="{C36E098B-BCA0-4F7B-9EF3-C9CA4D3C73D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DC4B6-9ACB-4494-91EB-C030EE03ACF6}" type="pres">
      <dgm:prSet presAssocID="{C36E098B-BCA0-4F7B-9EF3-C9CA4D3C73DC}" presName="negativeSpace" presStyleCnt="0"/>
      <dgm:spPr/>
    </dgm:pt>
    <dgm:pt modelId="{862AAA4F-7DED-4ECE-A7DD-DE2E700C1111}" type="pres">
      <dgm:prSet presAssocID="{C36E098B-BCA0-4F7B-9EF3-C9CA4D3C73DC}" presName="childText" presStyleLbl="conFgAcc1" presStyleIdx="0" presStyleCnt="3">
        <dgm:presLayoutVars>
          <dgm:bulletEnabled val="1"/>
        </dgm:presLayoutVars>
      </dgm:prSet>
      <dgm:spPr/>
    </dgm:pt>
    <dgm:pt modelId="{261875C4-6F41-4FA8-B48C-0D99D8C121D6}" type="pres">
      <dgm:prSet presAssocID="{58472778-ECEC-480B-B1A2-A5B445472750}" presName="spaceBetweenRectangles" presStyleCnt="0"/>
      <dgm:spPr/>
    </dgm:pt>
    <dgm:pt modelId="{F528A127-9631-488B-B9E6-4505857B5E7A}" type="pres">
      <dgm:prSet presAssocID="{70B2CE22-1FC0-46D2-9931-7CD5B5AA154C}" presName="parentLin" presStyleCnt="0"/>
      <dgm:spPr/>
    </dgm:pt>
    <dgm:pt modelId="{97C81554-0B88-4E57-BD85-C3A5DB72B388}" type="pres">
      <dgm:prSet presAssocID="{70B2CE22-1FC0-46D2-9931-7CD5B5AA154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5BDDA83-DF55-4C88-BDB7-1DFCE49359F6}" type="pres">
      <dgm:prSet presAssocID="{70B2CE22-1FC0-46D2-9931-7CD5B5AA154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BB418-71B4-4534-B237-92AEADFFAB58}" type="pres">
      <dgm:prSet presAssocID="{70B2CE22-1FC0-46D2-9931-7CD5B5AA154C}" presName="negativeSpace" presStyleCnt="0"/>
      <dgm:spPr/>
    </dgm:pt>
    <dgm:pt modelId="{5836C02B-5803-4A1C-A0E4-3E9E6E4E6E65}" type="pres">
      <dgm:prSet presAssocID="{70B2CE22-1FC0-46D2-9931-7CD5B5AA154C}" presName="childText" presStyleLbl="conFgAcc1" presStyleIdx="1" presStyleCnt="3">
        <dgm:presLayoutVars>
          <dgm:bulletEnabled val="1"/>
        </dgm:presLayoutVars>
      </dgm:prSet>
      <dgm:spPr/>
    </dgm:pt>
    <dgm:pt modelId="{B9BD1B8F-C66F-4198-922E-10719A89A7CB}" type="pres">
      <dgm:prSet presAssocID="{94535BC3-B435-4C44-8689-77AC171B0074}" presName="spaceBetweenRectangles" presStyleCnt="0"/>
      <dgm:spPr/>
    </dgm:pt>
    <dgm:pt modelId="{B8DA84DF-463B-4028-8B11-5480A98B63AC}" type="pres">
      <dgm:prSet presAssocID="{D62E14C6-74B8-43BE-B4F1-231FFF64596F}" presName="parentLin" presStyleCnt="0"/>
      <dgm:spPr/>
    </dgm:pt>
    <dgm:pt modelId="{9B00123E-2CB1-4A0E-A165-7094FF067094}" type="pres">
      <dgm:prSet presAssocID="{D62E14C6-74B8-43BE-B4F1-231FFF6459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3E598053-E63F-4B17-A300-7240DB035E55}" type="pres">
      <dgm:prSet presAssocID="{D62E14C6-74B8-43BE-B4F1-231FFF64596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E6D520-FD89-4FF6-806F-1C6456CB2578}" type="pres">
      <dgm:prSet presAssocID="{D62E14C6-74B8-43BE-B4F1-231FFF64596F}" presName="negativeSpace" presStyleCnt="0"/>
      <dgm:spPr/>
    </dgm:pt>
    <dgm:pt modelId="{178A2CD9-9D6B-4E34-84C6-639CBFCE92D7}" type="pres">
      <dgm:prSet presAssocID="{D62E14C6-74B8-43BE-B4F1-231FFF6459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45FED45-3284-436B-A7D6-5DF9D7973E8A}" srcId="{AC156646-4C1F-4F09-9A7F-556D2D967A98}" destId="{70B2CE22-1FC0-46D2-9931-7CD5B5AA154C}" srcOrd="1" destOrd="0" parTransId="{22F41CEB-69BB-4259-896D-02F8994928D2}" sibTransId="{94535BC3-B435-4C44-8689-77AC171B0074}"/>
    <dgm:cxn modelId="{23C6369C-8CCE-4C45-B19C-8571EE3F372B}" type="presOf" srcId="{D62E14C6-74B8-43BE-B4F1-231FFF64596F}" destId="{3E598053-E63F-4B17-A300-7240DB035E55}" srcOrd="1" destOrd="0" presId="urn:microsoft.com/office/officeart/2005/8/layout/list1"/>
    <dgm:cxn modelId="{665BB8B6-EDAF-40F0-869F-CA2674BCE4B0}" srcId="{AC156646-4C1F-4F09-9A7F-556D2D967A98}" destId="{C36E098B-BCA0-4F7B-9EF3-C9CA4D3C73DC}" srcOrd="0" destOrd="0" parTransId="{4DC15662-3CD0-46AB-BEFC-ABCB64C3B661}" sibTransId="{58472778-ECEC-480B-B1A2-A5B445472750}"/>
    <dgm:cxn modelId="{4997AF56-E548-4FC6-A720-37DA174367DD}" type="presOf" srcId="{70B2CE22-1FC0-46D2-9931-7CD5B5AA154C}" destId="{35BDDA83-DF55-4C88-BDB7-1DFCE49359F6}" srcOrd="1" destOrd="0" presId="urn:microsoft.com/office/officeart/2005/8/layout/list1"/>
    <dgm:cxn modelId="{C7974112-3176-44FC-AA8B-C144222B229E}" type="presOf" srcId="{C36E098B-BCA0-4F7B-9EF3-C9CA4D3C73DC}" destId="{964568E5-538D-44F3-B6FF-E3CFDCFDB854}" srcOrd="1" destOrd="0" presId="urn:microsoft.com/office/officeart/2005/8/layout/list1"/>
    <dgm:cxn modelId="{1B0D0416-06CD-4F05-9E88-1CBFAF91F7BB}" type="presOf" srcId="{D62E14C6-74B8-43BE-B4F1-231FFF64596F}" destId="{9B00123E-2CB1-4A0E-A165-7094FF067094}" srcOrd="0" destOrd="0" presId="urn:microsoft.com/office/officeart/2005/8/layout/list1"/>
    <dgm:cxn modelId="{1D7216BA-503B-4985-9D04-19F6534C198B}" type="presOf" srcId="{70B2CE22-1FC0-46D2-9931-7CD5B5AA154C}" destId="{97C81554-0B88-4E57-BD85-C3A5DB72B388}" srcOrd="0" destOrd="0" presId="urn:microsoft.com/office/officeart/2005/8/layout/list1"/>
    <dgm:cxn modelId="{A7D74C09-0FA2-4CC3-AD41-95A01D5571A9}" type="presOf" srcId="{AC156646-4C1F-4F09-9A7F-556D2D967A98}" destId="{F77EC040-6AFA-439A-9ECE-D41AB0882062}" srcOrd="0" destOrd="0" presId="urn:microsoft.com/office/officeart/2005/8/layout/list1"/>
    <dgm:cxn modelId="{996E45B3-26B1-41E4-98A3-DB6B4AF35B58}" type="presOf" srcId="{C36E098B-BCA0-4F7B-9EF3-C9CA4D3C73DC}" destId="{973AB860-8296-4613-87DA-79A3336ACC5B}" srcOrd="0" destOrd="0" presId="urn:microsoft.com/office/officeart/2005/8/layout/list1"/>
    <dgm:cxn modelId="{2F3392C4-6B8B-45A9-A25F-2308889A281C}" srcId="{AC156646-4C1F-4F09-9A7F-556D2D967A98}" destId="{D62E14C6-74B8-43BE-B4F1-231FFF64596F}" srcOrd="2" destOrd="0" parTransId="{0E18071E-6AFA-4426-84C7-6FDD1DF7AAB8}" sibTransId="{FCE78446-5E83-4A05-AAC1-37802330EC57}"/>
    <dgm:cxn modelId="{C50AED1E-63CB-430D-902C-2CC61CE86C2B}" type="presParOf" srcId="{F77EC040-6AFA-439A-9ECE-D41AB0882062}" destId="{2C75174A-E792-48BB-8A87-98A6B96BFE3F}" srcOrd="0" destOrd="0" presId="urn:microsoft.com/office/officeart/2005/8/layout/list1"/>
    <dgm:cxn modelId="{FB10D44C-6FA1-41EC-BAFF-BF79C668012C}" type="presParOf" srcId="{2C75174A-E792-48BB-8A87-98A6B96BFE3F}" destId="{973AB860-8296-4613-87DA-79A3336ACC5B}" srcOrd="0" destOrd="0" presId="urn:microsoft.com/office/officeart/2005/8/layout/list1"/>
    <dgm:cxn modelId="{FF11B588-AEF5-48A8-B5A2-AFB17CC42801}" type="presParOf" srcId="{2C75174A-E792-48BB-8A87-98A6B96BFE3F}" destId="{964568E5-538D-44F3-B6FF-E3CFDCFDB854}" srcOrd="1" destOrd="0" presId="urn:microsoft.com/office/officeart/2005/8/layout/list1"/>
    <dgm:cxn modelId="{C6C3C4E4-D441-4BD2-9593-01E0F63CE532}" type="presParOf" srcId="{F77EC040-6AFA-439A-9ECE-D41AB0882062}" destId="{E1BDC4B6-9ACB-4494-91EB-C030EE03ACF6}" srcOrd="1" destOrd="0" presId="urn:microsoft.com/office/officeart/2005/8/layout/list1"/>
    <dgm:cxn modelId="{C771D5B5-8D31-42F5-9CD4-C83817A8F6DC}" type="presParOf" srcId="{F77EC040-6AFA-439A-9ECE-D41AB0882062}" destId="{862AAA4F-7DED-4ECE-A7DD-DE2E700C1111}" srcOrd="2" destOrd="0" presId="urn:microsoft.com/office/officeart/2005/8/layout/list1"/>
    <dgm:cxn modelId="{56ED63EE-1EA3-4278-870F-DEAD5045D6F6}" type="presParOf" srcId="{F77EC040-6AFA-439A-9ECE-D41AB0882062}" destId="{261875C4-6F41-4FA8-B48C-0D99D8C121D6}" srcOrd="3" destOrd="0" presId="urn:microsoft.com/office/officeart/2005/8/layout/list1"/>
    <dgm:cxn modelId="{13E60F4A-BC6E-4F96-9DD3-1BE76D2A2294}" type="presParOf" srcId="{F77EC040-6AFA-439A-9ECE-D41AB0882062}" destId="{F528A127-9631-488B-B9E6-4505857B5E7A}" srcOrd="4" destOrd="0" presId="urn:microsoft.com/office/officeart/2005/8/layout/list1"/>
    <dgm:cxn modelId="{7A65DC49-3CB5-41E1-9CA8-DB51845A5907}" type="presParOf" srcId="{F528A127-9631-488B-B9E6-4505857B5E7A}" destId="{97C81554-0B88-4E57-BD85-C3A5DB72B388}" srcOrd="0" destOrd="0" presId="urn:microsoft.com/office/officeart/2005/8/layout/list1"/>
    <dgm:cxn modelId="{A9ECA8F1-3224-42ED-8744-7287363B706D}" type="presParOf" srcId="{F528A127-9631-488B-B9E6-4505857B5E7A}" destId="{35BDDA83-DF55-4C88-BDB7-1DFCE49359F6}" srcOrd="1" destOrd="0" presId="urn:microsoft.com/office/officeart/2005/8/layout/list1"/>
    <dgm:cxn modelId="{28C29F7E-2389-489E-97E1-408542B7E339}" type="presParOf" srcId="{F77EC040-6AFA-439A-9ECE-D41AB0882062}" destId="{769BB418-71B4-4534-B237-92AEADFFAB58}" srcOrd="5" destOrd="0" presId="urn:microsoft.com/office/officeart/2005/8/layout/list1"/>
    <dgm:cxn modelId="{F0A5A50B-DA1D-4B8C-AD71-3A13BAFD31D2}" type="presParOf" srcId="{F77EC040-6AFA-439A-9ECE-D41AB0882062}" destId="{5836C02B-5803-4A1C-A0E4-3E9E6E4E6E65}" srcOrd="6" destOrd="0" presId="urn:microsoft.com/office/officeart/2005/8/layout/list1"/>
    <dgm:cxn modelId="{D43912F1-6A52-408E-864C-37A16F67D48A}" type="presParOf" srcId="{F77EC040-6AFA-439A-9ECE-D41AB0882062}" destId="{B9BD1B8F-C66F-4198-922E-10719A89A7CB}" srcOrd="7" destOrd="0" presId="urn:microsoft.com/office/officeart/2005/8/layout/list1"/>
    <dgm:cxn modelId="{675501A0-A02B-4093-91AE-C21E9D68B712}" type="presParOf" srcId="{F77EC040-6AFA-439A-9ECE-D41AB0882062}" destId="{B8DA84DF-463B-4028-8B11-5480A98B63AC}" srcOrd="8" destOrd="0" presId="urn:microsoft.com/office/officeart/2005/8/layout/list1"/>
    <dgm:cxn modelId="{F00DEFD2-0D0A-4EFB-B1AC-FC8B62D18313}" type="presParOf" srcId="{B8DA84DF-463B-4028-8B11-5480A98B63AC}" destId="{9B00123E-2CB1-4A0E-A165-7094FF067094}" srcOrd="0" destOrd="0" presId="urn:microsoft.com/office/officeart/2005/8/layout/list1"/>
    <dgm:cxn modelId="{8C73E7BC-422A-4E46-990C-66B8781928A3}" type="presParOf" srcId="{B8DA84DF-463B-4028-8B11-5480A98B63AC}" destId="{3E598053-E63F-4B17-A300-7240DB035E55}" srcOrd="1" destOrd="0" presId="urn:microsoft.com/office/officeart/2005/8/layout/list1"/>
    <dgm:cxn modelId="{D51F3A94-14C7-4863-BC08-C22460890A72}" type="presParOf" srcId="{F77EC040-6AFA-439A-9ECE-D41AB0882062}" destId="{EAE6D520-FD89-4FF6-806F-1C6456CB2578}" srcOrd="9" destOrd="0" presId="urn:microsoft.com/office/officeart/2005/8/layout/list1"/>
    <dgm:cxn modelId="{73F8C50B-5E83-47F7-BC5F-1E18694AEB7A}" type="presParOf" srcId="{F77EC040-6AFA-439A-9ECE-D41AB0882062}" destId="{178A2CD9-9D6B-4E34-84C6-639CBFCE92D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BCC711-E9CA-42DA-A932-0E44DE57B6AD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AABD02C0-C49B-4AF3-BA9B-6FCBD9E62E84}">
      <dgm:prSet/>
      <dgm:spPr/>
      <dgm:t>
        <a:bodyPr/>
        <a:lstStyle/>
        <a:p>
          <a:r>
            <a:rPr lang="ru-RU" dirty="0" smtClean="0"/>
            <a:t>Реализация потребности в продуктивных видах деятельности</a:t>
          </a:r>
          <a:endParaRPr lang="ru-RU" dirty="0"/>
        </a:p>
      </dgm:t>
    </dgm:pt>
    <dgm:pt modelId="{9D1C3C3D-6AAE-449D-BDDD-E6B77EFE9ABF}" type="sibTrans" cxnId="{A8898514-A73E-44E7-AD25-10F495DE71F5}">
      <dgm:prSet/>
      <dgm:spPr/>
      <dgm:t>
        <a:bodyPr/>
        <a:lstStyle/>
        <a:p>
          <a:endParaRPr lang="ru-RU"/>
        </a:p>
      </dgm:t>
    </dgm:pt>
    <dgm:pt modelId="{628CB522-331A-4BC3-B2E0-00D9E1E7E9B2}" type="parTrans" cxnId="{A8898514-A73E-44E7-AD25-10F495DE71F5}">
      <dgm:prSet/>
      <dgm:spPr/>
      <dgm:t>
        <a:bodyPr/>
        <a:lstStyle/>
        <a:p>
          <a:endParaRPr lang="ru-RU"/>
        </a:p>
      </dgm:t>
    </dgm:pt>
    <dgm:pt modelId="{784DE7AE-8773-444A-82A5-C77007428D85}">
      <dgm:prSet/>
      <dgm:spPr/>
      <dgm:t>
        <a:bodyPr/>
        <a:lstStyle/>
        <a:p>
          <a:r>
            <a:rPr lang="ru-RU" dirty="0" smtClean="0"/>
            <a:t>Установление доверительных и партнерских отношений между родителями и детьми </a:t>
          </a:r>
          <a:endParaRPr lang="ru-RU" dirty="0"/>
        </a:p>
      </dgm:t>
    </dgm:pt>
    <dgm:pt modelId="{ADE802C7-4887-43CC-A2EF-A3303D92EF34}" type="sibTrans" cxnId="{84BD9865-74F4-4CD7-9FB3-37F3A39081DF}">
      <dgm:prSet/>
      <dgm:spPr/>
      <dgm:t>
        <a:bodyPr/>
        <a:lstStyle/>
        <a:p>
          <a:endParaRPr lang="ru-RU"/>
        </a:p>
      </dgm:t>
    </dgm:pt>
    <dgm:pt modelId="{8189BB9C-36C7-461B-B0B1-FCB619FAD617}" type="parTrans" cxnId="{84BD9865-74F4-4CD7-9FB3-37F3A39081DF}">
      <dgm:prSet/>
      <dgm:spPr/>
      <dgm:t>
        <a:bodyPr/>
        <a:lstStyle/>
        <a:p>
          <a:endParaRPr lang="ru-RU"/>
        </a:p>
      </dgm:t>
    </dgm:pt>
    <dgm:pt modelId="{35513206-CE60-4633-B9A3-869DB091218E}">
      <dgm:prSet/>
      <dgm:spPr/>
      <dgm:t>
        <a:bodyPr/>
        <a:lstStyle/>
        <a:p>
          <a:r>
            <a:rPr lang="ru-RU" smtClean="0"/>
            <a:t>Повышение педагогической культуры родителей</a:t>
          </a:r>
          <a:endParaRPr lang="ru-RU"/>
        </a:p>
      </dgm:t>
    </dgm:pt>
    <dgm:pt modelId="{E4F50336-4F2C-4030-9DAC-6067D0EF0DAF}" type="sibTrans" cxnId="{E75913F4-89F1-44EF-BD49-14CADBDBED06}">
      <dgm:prSet/>
      <dgm:spPr/>
      <dgm:t>
        <a:bodyPr/>
        <a:lstStyle/>
        <a:p>
          <a:endParaRPr lang="ru-RU"/>
        </a:p>
      </dgm:t>
    </dgm:pt>
    <dgm:pt modelId="{A228FB6B-0BC2-4E78-BCC0-A8AF50369089}" type="parTrans" cxnId="{E75913F4-89F1-44EF-BD49-14CADBDBED06}">
      <dgm:prSet/>
      <dgm:spPr/>
      <dgm:t>
        <a:bodyPr/>
        <a:lstStyle/>
        <a:p>
          <a:endParaRPr lang="ru-RU"/>
        </a:p>
      </dgm:t>
    </dgm:pt>
    <dgm:pt modelId="{748A46AD-7E47-428C-80A1-8EAB106496B5}">
      <dgm:prSet/>
      <dgm:spPr/>
      <dgm:t>
        <a:bodyPr/>
        <a:lstStyle/>
        <a:p>
          <a:r>
            <a:rPr lang="ru-RU" smtClean="0"/>
            <a:t>Знакомство с семейными традициями</a:t>
          </a:r>
          <a:endParaRPr lang="ru-RU"/>
        </a:p>
      </dgm:t>
    </dgm:pt>
    <dgm:pt modelId="{4A7471CD-3CB7-4714-B988-813BE163F907}" type="sibTrans" cxnId="{1BBEE750-857C-4373-BA5D-9AE9F9B7ABF8}">
      <dgm:prSet/>
      <dgm:spPr/>
      <dgm:t>
        <a:bodyPr/>
        <a:lstStyle/>
        <a:p>
          <a:endParaRPr lang="ru-RU"/>
        </a:p>
      </dgm:t>
    </dgm:pt>
    <dgm:pt modelId="{940DA12D-0AD8-436E-B505-821C5524AD6D}" type="parTrans" cxnId="{1BBEE750-857C-4373-BA5D-9AE9F9B7ABF8}">
      <dgm:prSet/>
      <dgm:spPr/>
      <dgm:t>
        <a:bodyPr/>
        <a:lstStyle/>
        <a:p>
          <a:endParaRPr lang="ru-RU"/>
        </a:p>
      </dgm:t>
    </dgm:pt>
    <dgm:pt modelId="{AA8A92F2-B427-4896-A03D-7F826A9E5061}">
      <dgm:prSet/>
      <dgm:spPr/>
      <dgm:t>
        <a:bodyPr/>
        <a:lstStyle/>
        <a:p>
          <a:r>
            <a:rPr lang="ru-RU" dirty="0" smtClean="0"/>
            <a:t>Воспитание чувства гордости у воспитанников за свою семью</a:t>
          </a:r>
          <a:endParaRPr lang="ru-RU" dirty="0"/>
        </a:p>
      </dgm:t>
    </dgm:pt>
    <dgm:pt modelId="{D52B77E3-AB4B-472C-9AAD-37644FDE6892}" type="parTrans" cxnId="{9F284FE5-B87A-4DC6-9729-B32A95FB3FA5}">
      <dgm:prSet/>
      <dgm:spPr/>
      <dgm:t>
        <a:bodyPr/>
        <a:lstStyle/>
        <a:p>
          <a:endParaRPr lang="ru-RU"/>
        </a:p>
      </dgm:t>
    </dgm:pt>
    <dgm:pt modelId="{2D259B7A-B659-4667-A159-455F0FDB63A7}" type="sibTrans" cxnId="{9F284FE5-B87A-4DC6-9729-B32A95FB3FA5}">
      <dgm:prSet/>
      <dgm:spPr/>
      <dgm:t>
        <a:bodyPr/>
        <a:lstStyle/>
        <a:p>
          <a:endParaRPr lang="ru-RU"/>
        </a:p>
      </dgm:t>
    </dgm:pt>
    <dgm:pt modelId="{409830CE-4072-4136-8907-2A6C62CC16EF}" type="pres">
      <dgm:prSet presAssocID="{D4BCC711-E9CA-42DA-A932-0E44DE57B6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BBA551-365F-477C-9470-93D518AF7908}" type="pres">
      <dgm:prSet presAssocID="{AA8A92F2-B427-4896-A03D-7F826A9E506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2FE4A7-49AC-46F0-BD57-8D03451A06F5}" type="pres">
      <dgm:prSet presAssocID="{2D259B7A-B659-4667-A159-455F0FDB63A7}" presName="spacer" presStyleCnt="0"/>
      <dgm:spPr/>
    </dgm:pt>
    <dgm:pt modelId="{EFA05E1E-01B1-472F-97C5-0D8DA5B342DA}" type="pres">
      <dgm:prSet presAssocID="{748A46AD-7E47-428C-80A1-8EAB106496B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B74D1E-1FAF-406C-9941-AF4F957FEB47}" type="pres">
      <dgm:prSet presAssocID="{4A7471CD-3CB7-4714-B988-813BE163F907}" presName="spacer" presStyleCnt="0"/>
      <dgm:spPr/>
    </dgm:pt>
    <dgm:pt modelId="{0794B717-6142-48E5-95AF-148D451FB7D0}" type="pres">
      <dgm:prSet presAssocID="{35513206-CE60-4633-B9A3-869DB091218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6B92E7-7373-4AD2-860E-C7498C59168C}" type="pres">
      <dgm:prSet presAssocID="{E4F50336-4F2C-4030-9DAC-6067D0EF0DAF}" presName="spacer" presStyleCnt="0"/>
      <dgm:spPr/>
    </dgm:pt>
    <dgm:pt modelId="{7DA6ABB0-7586-4792-BB09-8ABE6E44F5B9}" type="pres">
      <dgm:prSet presAssocID="{784DE7AE-8773-444A-82A5-C77007428D8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833411-F8EA-4B4D-9A5C-944A20BC11FA}" type="pres">
      <dgm:prSet presAssocID="{ADE802C7-4887-43CC-A2EF-A3303D92EF34}" presName="spacer" presStyleCnt="0"/>
      <dgm:spPr/>
    </dgm:pt>
    <dgm:pt modelId="{AB300185-BD6E-4B5F-8AED-2CAE3A3210E5}" type="pres">
      <dgm:prSet presAssocID="{AABD02C0-C49B-4AF3-BA9B-6FCBD9E62E8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284FE5-B87A-4DC6-9729-B32A95FB3FA5}" srcId="{D4BCC711-E9CA-42DA-A932-0E44DE57B6AD}" destId="{AA8A92F2-B427-4896-A03D-7F826A9E5061}" srcOrd="0" destOrd="0" parTransId="{D52B77E3-AB4B-472C-9AAD-37644FDE6892}" sibTransId="{2D259B7A-B659-4667-A159-455F0FDB63A7}"/>
    <dgm:cxn modelId="{E75913F4-89F1-44EF-BD49-14CADBDBED06}" srcId="{D4BCC711-E9CA-42DA-A932-0E44DE57B6AD}" destId="{35513206-CE60-4633-B9A3-869DB091218E}" srcOrd="2" destOrd="0" parTransId="{A228FB6B-0BC2-4E78-BCC0-A8AF50369089}" sibTransId="{E4F50336-4F2C-4030-9DAC-6067D0EF0DAF}"/>
    <dgm:cxn modelId="{2267AE2E-AA4E-49E6-84A4-F1353D139D29}" type="presOf" srcId="{784DE7AE-8773-444A-82A5-C77007428D85}" destId="{7DA6ABB0-7586-4792-BB09-8ABE6E44F5B9}" srcOrd="0" destOrd="0" presId="urn:microsoft.com/office/officeart/2005/8/layout/vList2"/>
    <dgm:cxn modelId="{FAC61278-429C-4A17-8B63-47EB04B59459}" type="presOf" srcId="{35513206-CE60-4633-B9A3-869DB091218E}" destId="{0794B717-6142-48E5-95AF-148D451FB7D0}" srcOrd="0" destOrd="0" presId="urn:microsoft.com/office/officeart/2005/8/layout/vList2"/>
    <dgm:cxn modelId="{19CD85E4-C11D-4FE0-AF8A-62FD160C0860}" type="presOf" srcId="{748A46AD-7E47-428C-80A1-8EAB106496B5}" destId="{EFA05E1E-01B1-472F-97C5-0D8DA5B342DA}" srcOrd="0" destOrd="0" presId="urn:microsoft.com/office/officeart/2005/8/layout/vList2"/>
    <dgm:cxn modelId="{1BBEE750-857C-4373-BA5D-9AE9F9B7ABF8}" srcId="{D4BCC711-E9CA-42DA-A932-0E44DE57B6AD}" destId="{748A46AD-7E47-428C-80A1-8EAB106496B5}" srcOrd="1" destOrd="0" parTransId="{940DA12D-0AD8-436E-B505-821C5524AD6D}" sibTransId="{4A7471CD-3CB7-4714-B988-813BE163F907}"/>
    <dgm:cxn modelId="{84BD9865-74F4-4CD7-9FB3-37F3A39081DF}" srcId="{D4BCC711-E9CA-42DA-A932-0E44DE57B6AD}" destId="{784DE7AE-8773-444A-82A5-C77007428D85}" srcOrd="3" destOrd="0" parTransId="{8189BB9C-36C7-461B-B0B1-FCB619FAD617}" sibTransId="{ADE802C7-4887-43CC-A2EF-A3303D92EF34}"/>
    <dgm:cxn modelId="{A8898514-A73E-44E7-AD25-10F495DE71F5}" srcId="{D4BCC711-E9CA-42DA-A932-0E44DE57B6AD}" destId="{AABD02C0-C49B-4AF3-BA9B-6FCBD9E62E84}" srcOrd="4" destOrd="0" parTransId="{628CB522-331A-4BC3-B2E0-00D9E1E7E9B2}" sibTransId="{9D1C3C3D-6AAE-449D-BDDD-E6B77EFE9ABF}"/>
    <dgm:cxn modelId="{BB474952-D121-4A05-AA0E-AD93F8B9CE16}" type="presOf" srcId="{AABD02C0-C49B-4AF3-BA9B-6FCBD9E62E84}" destId="{AB300185-BD6E-4B5F-8AED-2CAE3A3210E5}" srcOrd="0" destOrd="0" presId="urn:microsoft.com/office/officeart/2005/8/layout/vList2"/>
    <dgm:cxn modelId="{E5E1DBFE-12B1-46B0-9EB8-07C599CFC956}" type="presOf" srcId="{AA8A92F2-B427-4896-A03D-7F826A9E5061}" destId="{F2BBA551-365F-477C-9470-93D518AF7908}" srcOrd="0" destOrd="0" presId="urn:microsoft.com/office/officeart/2005/8/layout/vList2"/>
    <dgm:cxn modelId="{27C935CF-7815-43F2-8D2E-F024FB2740BD}" type="presOf" srcId="{D4BCC711-E9CA-42DA-A932-0E44DE57B6AD}" destId="{409830CE-4072-4136-8907-2A6C62CC16EF}" srcOrd="0" destOrd="0" presId="urn:microsoft.com/office/officeart/2005/8/layout/vList2"/>
    <dgm:cxn modelId="{501F01A9-4798-49BB-ADD6-2B6DD845D6D1}" type="presParOf" srcId="{409830CE-4072-4136-8907-2A6C62CC16EF}" destId="{F2BBA551-365F-477C-9470-93D518AF7908}" srcOrd="0" destOrd="0" presId="urn:microsoft.com/office/officeart/2005/8/layout/vList2"/>
    <dgm:cxn modelId="{3C7BDD9F-1D13-454F-81A8-FE7DA32359FE}" type="presParOf" srcId="{409830CE-4072-4136-8907-2A6C62CC16EF}" destId="{E42FE4A7-49AC-46F0-BD57-8D03451A06F5}" srcOrd="1" destOrd="0" presId="urn:microsoft.com/office/officeart/2005/8/layout/vList2"/>
    <dgm:cxn modelId="{461FFA5C-6B3D-4D2C-8ADD-853E7C7DD3A6}" type="presParOf" srcId="{409830CE-4072-4136-8907-2A6C62CC16EF}" destId="{EFA05E1E-01B1-472F-97C5-0D8DA5B342DA}" srcOrd="2" destOrd="0" presId="urn:microsoft.com/office/officeart/2005/8/layout/vList2"/>
    <dgm:cxn modelId="{7ED580A6-6704-4BFA-87E2-74B9160AF870}" type="presParOf" srcId="{409830CE-4072-4136-8907-2A6C62CC16EF}" destId="{F7B74D1E-1FAF-406C-9941-AF4F957FEB47}" srcOrd="3" destOrd="0" presId="urn:microsoft.com/office/officeart/2005/8/layout/vList2"/>
    <dgm:cxn modelId="{40AFD593-3D21-4A27-80A2-E7D901E47C42}" type="presParOf" srcId="{409830CE-4072-4136-8907-2A6C62CC16EF}" destId="{0794B717-6142-48E5-95AF-148D451FB7D0}" srcOrd="4" destOrd="0" presId="urn:microsoft.com/office/officeart/2005/8/layout/vList2"/>
    <dgm:cxn modelId="{CD8F6C1E-1C99-457A-BD79-9047C8AC2575}" type="presParOf" srcId="{409830CE-4072-4136-8907-2A6C62CC16EF}" destId="{186B92E7-7373-4AD2-860E-C7498C59168C}" srcOrd="5" destOrd="0" presId="urn:microsoft.com/office/officeart/2005/8/layout/vList2"/>
    <dgm:cxn modelId="{85011C04-D41A-4723-B652-51676AB37BF4}" type="presParOf" srcId="{409830CE-4072-4136-8907-2A6C62CC16EF}" destId="{7DA6ABB0-7586-4792-BB09-8ABE6E44F5B9}" srcOrd="6" destOrd="0" presId="urn:microsoft.com/office/officeart/2005/8/layout/vList2"/>
    <dgm:cxn modelId="{8FC43586-063C-4338-81DF-07085C877347}" type="presParOf" srcId="{409830CE-4072-4136-8907-2A6C62CC16EF}" destId="{1C833411-F8EA-4B4D-9A5C-944A20BC11FA}" srcOrd="7" destOrd="0" presId="urn:microsoft.com/office/officeart/2005/8/layout/vList2"/>
    <dgm:cxn modelId="{03548411-DD99-4320-9DE2-61A1D35BC297}" type="presParOf" srcId="{409830CE-4072-4136-8907-2A6C62CC16EF}" destId="{AB300185-BD6E-4B5F-8AED-2CAE3A3210E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3BF6B-10E3-45A1-A899-7EACAB0AEB0A}">
      <dsp:nvSpPr>
        <dsp:cNvPr id="0" name=""/>
        <dsp:cNvSpPr/>
      </dsp:nvSpPr>
      <dsp:spPr>
        <a:xfrm>
          <a:off x="252028" y="0"/>
          <a:ext cx="6120680" cy="2448272"/>
        </a:xfrm>
        <a:prstGeom prst="leftRightRibb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D9A7CA-784C-47ED-938E-032C7D8FD231}">
      <dsp:nvSpPr>
        <dsp:cNvPr id="0" name=""/>
        <dsp:cNvSpPr/>
      </dsp:nvSpPr>
      <dsp:spPr>
        <a:xfrm>
          <a:off x="986509" y="428447"/>
          <a:ext cx="2019824" cy="11996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Открытость</a:t>
          </a:r>
          <a:endParaRPr lang="ru-RU" sz="2700" kern="1200" dirty="0"/>
        </a:p>
      </dsp:txBody>
      <dsp:txXfrm>
        <a:off x="986509" y="428447"/>
        <a:ext cx="2019824" cy="1199653"/>
      </dsp:txXfrm>
    </dsp:sp>
    <dsp:sp modelId="{CAEFA880-9883-43CA-AE5A-7917EA094641}">
      <dsp:nvSpPr>
        <dsp:cNvPr id="0" name=""/>
        <dsp:cNvSpPr/>
      </dsp:nvSpPr>
      <dsp:spPr>
        <a:xfrm>
          <a:off x="3312368" y="820171"/>
          <a:ext cx="2387065" cy="119965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Наставничество</a:t>
          </a:r>
          <a:endParaRPr lang="ru-RU" sz="2700" kern="1200" dirty="0"/>
        </a:p>
      </dsp:txBody>
      <dsp:txXfrm>
        <a:off x="3312368" y="820171"/>
        <a:ext cx="2387065" cy="1199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2E79A-E6D4-415D-8C81-1C223B7F6833}">
      <dsp:nvSpPr>
        <dsp:cNvPr id="0" name=""/>
        <dsp:cNvSpPr/>
      </dsp:nvSpPr>
      <dsp:spPr>
        <a:xfrm rot="10800000">
          <a:off x="2016226" y="2880319"/>
          <a:ext cx="2740134" cy="26672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3FCBF1-D983-400B-92BE-6F16E19C04E6}">
      <dsp:nvSpPr>
        <dsp:cNvPr id="0" name=""/>
        <dsp:cNvSpPr/>
      </dsp:nvSpPr>
      <dsp:spPr>
        <a:xfrm>
          <a:off x="2016232" y="216027"/>
          <a:ext cx="2963579" cy="17781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</a:t>
          </a:r>
          <a:endParaRPr lang="ru-RU" sz="4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8312" y="268107"/>
        <a:ext cx="2859419" cy="1673987"/>
      </dsp:txXfrm>
    </dsp:sp>
    <dsp:sp modelId="{EFA32007-4B6E-44B4-85FA-FB032C043165}">
      <dsp:nvSpPr>
        <dsp:cNvPr id="0" name=""/>
        <dsp:cNvSpPr/>
      </dsp:nvSpPr>
      <dsp:spPr>
        <a:xfrm rot="16200000">
          <a:off x="2912600" y="2416008"/>
          <a:ext cx="1113738" cy="3141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CCAC7-C726-4912-AE0A-1F1560FBD843}">
      <dsp:nvSpPr>
        <dsp:cNvPr id="0" name=""/>
        <dsp:cNvSpPr/>
      </dsp:nvSpPr>
      <dsp:spPr>
        <a:xfrm>
          <a:off x="144021" y="2232251"/>
          <a:ext cx="2963579" cy="17781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Дети</a:t>
          </a:r>
          <a:endParaRPr lang="ru-RU" sz="4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6101" y="2284331"/>
        <a:ext cx="2859419" cy="1673987"/>
      </dsp:txXfrm>
    </dsp:sp>
    <dsp:sp modelId="{3C8FAEBB-7A82-4A53-A33D-E8D19143B470}">
      <dsp:nvSpPr>
        <dsp:cNvPr id="0" name=""/>
        <dsp:cNvSpPr/>
      </dsp:nvSpPr>
      <dsp:spPr>
        <a:xfrm>
          <a:off x="3744414" y="2254300"/>
          <a:ext cx="2963579" cy="17781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Родители </a:t>
          </a:r>
          <a:endParaRPr lang="ru-RU" sz="4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96494" y="2306380"/>
        <a:ext cx="2859419" cy="16739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AAA4F-7DED-4ECE-A7DD-DE2E700C1111}">
      <dsp:nvSpPr>
        <dsp:cNvPr id="0" name=""/>
        <dsp:cNvSpPr/>
      </dsp:nvSpPr>
      <dsp:spPr>
        <a:xfrm>
          <a:off x="0" y="472125"/>
          <a:ext cx="655272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4568E5-538D-44F3-B6FF-E3CFDCFDB854}">
      <dsp:nvSpPr>
        <dsp:cNvPr id="0" name=""/>
        <dsp:cNvSpPr/>
      </dsp:nvSpPr>
      <dsp:spPr>
        <a:xfrm>
          <a:off x="327636" y="44085"/>
          <a:ext cx="4586909" cy="856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Подготовительный 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9426" y="85875"/>
        <a:ext cx="4503329" cy="772500"/>
      </dsp:txXfrm>
    </dsp:sp>
    <dsp:sp modelId="{5836C02B-5803-4A1C-A0E4-3E9E6E4E6E65}">
      <dsp:nvSpPr>
        <dsp:cNvPr id="0" name=""/>
        <dsp:cNvSpPr/>
      </dsp:nvSpPr>
      <dsp:spPr>
        <a:xfrm>
          <a:off x="0" y="1787565"/>
          <a:ext cx="655272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BDDA83-DF55-4C88-BDB7-1DFCE49359F6}">
      <dsp:nvSpPr>
        <dsp:cNvPr id="0" name=""/>
        <dsp:cNvSpPr/>
      </dsp:nvSpPr>
      <dsp:spPr>
        <a:xfrm>
          <a:off x="327636" y="1359525"/>
          <a:ext cx="4586909" cy="856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Практический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9426" y="1401315"/>
        <a:ext cx="4503329" cy="772500"/>
      </dsp:txXfrm>
    </dsp:sp>
    <dsp:sp modelId="{178A2CD9-9D6B-4E34-84C6-639CBFCE92D7}">
      <dsp:nvSpPr>
        <dsp:cNvPr id="0" name=""/>
        <dsp:cNvSpPr/>
      </dsp:nvSpPr>
      <dsp:spPr>
        <a:xfrm>
          <a:off x="0" y="3103005"/>
          <a:ext cx="655272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598053-E63F-4B17-A300-7240DB035E55}">
      <dsp:nvSpPr>
        <dsp:cNvPr id="0" name=""/>
        <dsp:cNvSpPr/>
      </dsp:nvSpPr>
      <dsp:spPr>
        <a:xfrm>
          <a:off x="327636" y="2674965"/>
          <a:ext cx="4586909" cy="856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Итоговый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9426" y="2716755"/>
        <a:ext cx="4503329" cy="772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BBA551-365F-477C-9470-93D518AF7908}">
      <dsp:nvSpPr>
        <dsp:cNvPr id="0" name=""/>
        <dsp:cNvSpPr/>
      </dsp:nvSpPr>
      <dsp:spPr>
        <a:xfrm>
          <a:off x="0" y="91847"/>
          <a:ext cx="7416824" cy="7547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Воспитание чувства гордости у воспитанников за свою семью</a:t>
          </a:r>
          <a:endParaRPr lang="ru-RU" sz="1900" kern="1200" dirty="0"/>
        </a:p>
      </dsp:txBody>
      <dsp:txXfrm>
        <a:off x="36845" y="128692"/>
        <a:ext cx="7343134" cy="681087"/>
      </dsp:txXfrm>
    </dsp:sp>
    <dsp:sp modelId="{EFA05E1E-01B1-472F-97C5-0D8DA5B342DA}">
      <dsp:nvSpPr>
        <dsp:cNvPr id="0" name=""/>
        <dsp:cNvSpPr/>
      </dsp:nvSpPr>
      <dsp:spPr>
        <a:xfrm>
          <a:off x="0" y="901345"/>
          <a:ext cx="7416824" cy="7547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Знакомство с семейными традициями</a:t>
          </a:r>
          <a:endParaRPr lang="ru-RU" sz="1900" kern="1200"/>
        </a:p>
      </dsp:txBody>
      <dsp:txXfrm>
        <a:off x="36845" y="938190"/>
        <a:ext cx="7343134" cy="681087"/>
      </dsp:txXfrm>
    </dsp:sp>
    <dsp:sp modelId="{0794B717-6142-48E5-95AF-148D451FB7D0}">
      <dsp:nvSpPr>
        <dsp:cNvPr id="0" name=""/>
        <dsp:cNvSpPr/>
      </dsp:nvSpPr>
      <dsp:spPr>
        <a:xfrm>
          <a:off x="0" y="1710843"/>
          <a:ext cx="7416824" cy="7547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Повышение педагогической культуры родителей</a:t>
          </a:r>
          <a:endParaRPr lang="ru-RU" sz="1900" kern="1200"/>
        </a:p>
      </dsp:txBody>
      <dsp:txXfrm>
        <a:off x="36845" y="1747688"/>
        <a:ext cx="7343134" cy="681087"/>
      </dsp:txXfrm>
    </dsp:sp>
    <dsp:sp modelId="{7DA6ABB0-7586-4792-BB09-8ABE6E44F5B9}">
      <dsp:nvSpPr>
        <dsp:cNvPr id="0" name=""/>
        <dsp:cNvSpPr/>
      </dsp:nvSpPr>
      <dsp:spPr>
        <a:xfrm>
          <a:off x="0" y="2520340"/>
          <a:ext cx="7416824" cy="7547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Установление доверительных и партнерских отношений между родителями и детьми </a:t>
          </a:r>
          <a:endParaRPr lang="ru-RU" sz="1900" kern="1200" dirty="0"/>
        </a:p>
      </dsp:txBody>
      <dsp:txXfrm>
        <a:off x="36845" y="2557185"/>
        <a:ext cx="7343134" cy="681087"/>
      </dsp:txXfrm>
    </dsp:sp>
    <dsp:sp modelId="{AB300185-BD6E-4B5F-8AED-2CAE3A3210E5}">
      <dsp:nvSpPr>
        <dsp:cNvPr id="0" name=""/>
        <dsp:cNvSpPr/>
      </dsp:nvSpPr>
      <dsp:spPr>
        <a:xfrm>
          <a:off x="0" y="3329838"/>
          <a:ext cx="7416824" cy="7547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Реализация потребности в продуктивных видах деятельности</a:t>
          </a:r>
          <a:endParaRPr lang="ru-RU" sz="1900" kern="1200" dirty="0"/>
        </a:p>
      </dsp:txBody>
      <dsp:txXfrm>
        <a:off x="36845" y="3366683"/>
        <a:ext cx="7343134" cy="681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E2FAA-FE9A-4693-8C3A-FB067D5AB9EB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E2FAF-FFD6-4184-BB80-A0C511FB59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740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E2FAF-FFD6-4184-BB80-A0C511FB599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001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8984" y="1268760"/>
            <a:ext cx="7289400" cy="864096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учреждение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 9 с. Угодичи»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87616" y="4355527"/>
            <a:ext cx="3456384" cy="1584176"/>
          </a:xfrm>
        </p:spPr>
        <p:txBody>
          <a:bodyPr>
            <a:normAutofit/>
          </a:bodyPr>
          <a:lstStyle/>
          <a:p>
            <a:pPr algn="l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 воспитатели: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Королева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Ю.В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Вешагурова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М.И.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Кукушкина Е.И.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6640" y="2276872"/>
            <a:ext cx="9063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«Семейные рецепты» + ДОУ=готовим вместе»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92816" y="5733256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с.Угодичи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21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Предполагаемые итоги проекта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79559306"/>
              </p:ext>
            </p:extLst>
          </p:nvPr>
        </p:nvGraphicFramePr>
        <p:xfrm>
          <a:off x="899592" y="1412776"/>
          <a:ext cx="7416824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494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924944"/>
            <a:ext cx="82296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24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24340"/>
            <a:ext cx="7632848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«Важно рассматривать книгу рецептов как книгу, которую вы используете ежедневно, и то, что мы в нашей семье называем «живой книгой» - книгу, которою вы используете все время, а не просто прочитаете один раз и выбросите на полку. Это в каком-то смысле книга заклинаний, книга магических чар, с которой можно обращаться, использовать и изменять по мере необходимости».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792" y="625043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Цитата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91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«рецепты»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21" y="1340768"/>
            <a:ext cx="2721307" cy="2272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348881"/>
            <a:ext cx="2880320" cy="2169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285480"/>
            <a:ext cx="221424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17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268760"/>
            <a:ext cx="7272808" cy="49580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статье 44 ФЗ «Об образовании в Российской Федерации» от 29.12.2012г впервые определены права, обязанности и ответственность родителей за образование ребенка. В связи с этим необходимо по-новому взглянуть на взаимодействие дошкольного образовательного учреждения (далее ДОУ) с родителями, с целью создания единого образовательного пространства «семья-детский сад», для их равноправного и заинтересованного партнерства.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04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88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780928"/>
            <a:ext cx="7869560" cy="20448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Возрождение семейных обычаев и традиций, через систему работы в ДОУ.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51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84784"/>
            <a:ext cx="7560840" cy="4929411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Воспитальные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детей в систему ценностных отношений своей семьи. Оказание помощи по воспитанию гражданских чувств детей и их осознанию связи времен (традиций).</a:t>
            </a:r>
          </a:p>
          <a:p>
            <a:pPr marL="0" indent="0" algn="just">
              <a:buNone/>
            </a:pP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Развивающие:</a:t>
            </a:r>
          </a:p>
          <a:p>
            <a:pPr marL="0" indent="0" algn="just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творческих способностей взрослых и детей в процессе совместной деятельности, их любознательности и наблюдательности. Развитие активности участия родителей в жизни детского сада.</a:t>
            </a:r>
          </a:p>
          <a:p>
            <a:pPr marL="0" indent="0" algn="just">
              <a:buNone/>
            </a:pP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Обучающие:</a:t>
            </a:r>
          </a:p>
          <a:p>
            <a:pPr marL="0" indent="0" algn="just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детей  представлений о семейных традициях. Приобщение воспитанников к здоровому образ жизни</a:t>
            </a:r>
            <a:r>
              <a:rPr lang="ru-RU" sz="4000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88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128792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партнерства ДОУ семьей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94893267"/>
              </p:ext>
            </p:extLst>
          </p:nvPr>
        </p:nvGraphicFramePr>
        <p:xfrm>
          <a:off x="1475656" y="2564904"/>
          <a:ext cx="6624736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453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проекта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99234338"/>
              </p:ext>
            </p:extLst>
          </p:nvPr>
        </p:nvGraphicFramePr>
        <p:xfrm>
          <a:off x="1115616" y="1700808"/>
          <a:ext cx="6912768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31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162748"/>
              </p:ext>
            </p:extLst>
          </p:nvPr>
        </p:nvGraphicFramePr>
        <p:xfrm>
          <a:off x="1403648" y="1700808"/>
          <a:ext cx="6552728" cy="3877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949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306</Words>
  <Application>Microsoft Office PowerPoint</Application>
  <PresentationFormat>Экран (4:3)</PresentationFormat>
  <Paragraphs>42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Муниципальное дошкольное образовательное учреждение «Детский сад № 9 с. Угодичи»  </vt:lpstr>
      <vt:lpstr>Презентация PowerPoint</vt:lpstr>
      <vt:lpstr>Семейные «рецепты»</vt:lpstr>
      <vt:lpstr>Актуальность </vt:lpstr>
      <vt:lpstr>Цель проекта  </vt:lpstr>
      <vt:lpstr>Задачи проекта </vt:lpstr>
      <vt:lpstr>Основные принципы партнерства ДОУ семьей </vt:lpstr>
      <vt:lpstr>Участники проекта</vt:lpstr>
      <vt:lpstr>Этапы реализации проекта</vt:lpstr>
      <vt:lpstr>Предполагаемые итоги проекта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учреждение «Детский сад № 9 с. Угодичи»  </dc:title>
  <dc:creator>Марина</dc:creator>
  <cp:lastModifiedBy>Марина</cp:lastModifiedBy>
  <cp:revision>32</cp:revision>
  <dcterms:created xsi:type="dcterms:W3CDTF">2024-02-28T16:59:00Z</dcterms:created>
  <dcterms:modified xsi:type="dcterms:W3CDTF">2024-04-11T05:23:44Z</dcterms:modified>
</cp:coreProperties>
</file>