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napToGrid="0">
      <p:cViewPr>
        <p:scale>
          <a:sx n="77" d="100"/>
          <a:sy n="77" d="100"/>
        </p:scale>
        <p:origin x="-94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Угодичи»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35518" y="6165850"/>
            <a:ext cx="1581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Угодичи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(ранний возраст)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5чел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alt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контингента воспитанников ДОУ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1411</Words>
  <Application>Microsoft Office PowerPoint</Application>
  <PresentationFormat>Экран (4:3)</PresentationFormat>
  <Paragraphs>159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Марина</cp:lastModifiedBy>
  <cp:revision>8</cp:revision>
  <dcterms:created xsi:type="dcterms:W3CDTF">2023-08-02T09:43:03Z</dcterms:created>
  <dcterms:modified xsi:type="dcterms:W3CDTF">2023-11-27T07:04:50Z</dcterms:modified>
</cp:coreProperties>
</file>